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58" r:id="rId4"/>
    <p:sldId id="264" r:id="rId5"/>
    <p:sldId id="259" r:id="rId6"/>
    <p:sldId id="265" r:id="rId7"/>
    <p:sldId id="260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9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50D63-FD27-C200-9AB6-AC75B1867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AD7493-0011-0D02-42EE-701E1DA2C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A57156-24D2-A8CB-E6B3-CC91BEC1B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156A-9ED4-422E-9831-8700A0F099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7381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9FB51-3737-A383-D5D6-2B38D823F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85FBCC-3406-D4F9-2167-37F84EA44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E7A01-E98B-430F-5F9F-1230935D3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25899-B910-416E-95C9-D21BBF1425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120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B8FF9B-260D-8DEB-0452-B831D5C20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68F1F-6AE7-1294-2258-114A32897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4C5B0A-9E89-4A34-5206-AC48BF4F3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99F6A-D00B-40C3-9315-6BFB0AFEB6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5322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EAC61-4853-6E53-7B8C-EFE72BEF4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D2A3B4-024E-010B-03FE-04EF37605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4DDD3-C870-F0B7-EF86-F74B5FB19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2D207-ADB8-4498-B4E0-C08F5AF9A4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5691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AEC281-B9D7-665F-1A15-0879182CB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37CF5A-EA06-067C-CC24-1E96AF9B9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5381D-FF69-EDFA-2F14-57BDA8911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DCF73-D997-4BC3-94A2-81166E146C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829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443F26A-4617-5F59-D296-3729EECEA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415966A-8B68-5D8E-DFD6-029636A5A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2E4A9-8D61-1D7C-0819-701EA4B7A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C9ABE-A8AE-4803-8BAD-85BA343EF3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6651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DFE7041-B8AC-697B-9919-BAF14E19D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5E873B-EBEF-5DEE-2FBA-B16EDD4C0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BA4F282-9988-69F2-7C49-4259DC178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9866D-40C1-4D56-9A53-2530DD94F5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8442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A73503D-1892-64E9-990A-C36087579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A29BFF7-B51C-210C-42D3-A8770EB67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3AD0471-B7BE-7EB2-6139-660D6429F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ECA3A-2AA1-48A1-AC5D-CF4398D865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4940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9C3BE4D-E1E9-08BC-F698-E264297F6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AE26C75-65F5-0901-C882-15DD6012E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97369E0-10B4-9C43-6A50-B930F3388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59BB2-185D-4422-9143-B52AC4758E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1273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470C2D-FDC1-A354-F0C1-0517A1845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410EE2-97C1-6398-E951-DA5332D60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9F178C-7449-2CAB-A299-A79305359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5A12C-85BE-4F6A-A9FE-190C786BD5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3500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8E42895-DEE2-6C40-B622-39D6290C3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5F77B88-4E7E-47A6-FFEE-5C33CA117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653F192-B6F0-EAD8-7F89-FE6658B56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875CC-824A-4089-B723-40C293CDB8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2811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18EFD4E-9D42-17ED-E2C7-207955D7F8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F490CCD-62B6-8210-275D-3E6E21E7EF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A0EA3-2949-3FED-5510-DD99E631EB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25834-1634-0B2C-4B58-9E0B2BC4A7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66465-FB6C-DD05-C62A-F726951643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C549E6-AA47-4132-9D74-CD569CE452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14FF105-E500-294D-3E0E-98CFEB1238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57400" y="1864432"/>
            <a:ext cx="8077200" cy="3129136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Mine to rise when thou dost call me,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Lifelong though the journey be;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Thine to measure all its windings,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Leading step by step to thee.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B6189EC9-D841-7EDE-3FFC-491223BF37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600200"/>
            <a:ext cx="8458200" cy="4953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am thine, O Lord and Master,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Thine to follow to the end.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Thou art mine, O Christ my Saviour,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Guide and helper, lover, friend!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D41A99EC-3E68-C9AF-90AA-111DC4BEAC1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5188" y="1557338"/>
            <a:ext cx="8077200" cy="31877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>
                <a:cs typeface="Times New Roman" panose="02020603050405020304" pitchFamily="18" charset="0"/>
              </a:rPr>
              <a:t>Verse 2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Mine to follow, even blindly,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Thine, O Christ, to go before;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Mine to try and scale the barrier,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Thine to fling an open door.</a:t>
            </a:r>
            <a:r>
              <a:rPr lang="en-US" altLang="en-US" sz="4000">
                <a:cs typeface="Times New Roman" panose="02020603050405020304" pitchFamily="18" charset="0"/>
              </a:rPr>
              <a:t> </a:t>
            </a:r>
            <a:endParaRPr lang="en-AU" altLang="en-US" sz="400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A3C2FBE6-CEA7-DF2C-084F-6B152D44368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600200"/>
            <a:ext cx="8458200" cy="4953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am thine, O Lord and Master,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Thine to follow to the end.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Thou art mine, O Christ my Saviour,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Guide and helper, lover, friend!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1C78C06A-F959-0A8E-96B5-60BBD3654FA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3600" y="1524000"/>
            <a:ext cx="8077200" cy="3417888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Verse 3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Mine to smile in face of failure,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Thine to gladden my defeat;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Mine to kneel and drink of Marah,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Thine to make its waters sweet.</a:t>
            </a:r>
            <a:r>
              <a:rPr lang="en-US" altLang="en-US" sz="4000">
                <a:cs typeface="Times New Roman" panose="02020603050405020304" pitchFamily="18" charset="0"/>
              </a:rPr>
              <a:t> </a:t>
            </a:r>
            <a:endParaRPr lang="en-AU" altLang="en-US" sz="400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347B2E13-E881-EEB4-28C5-757C4FEAA0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600200"/>
            <a:ext cx="8458200" cy="4953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am thine, O Lord and Master,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Thine to follow to the end.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Thou art mine, O Christ my Saviour,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Guide and helper, lover, friend!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230C2368-81E5-69C6-0354-96EF1700AB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3600" y="1524000"/>
            <a:ext cx="8077200" cy="3344863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Verse 4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Thine the sealing and revealing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All the outcome of my vow,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As I give thee soul and body,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Mine no longer, thine just now.</a:t>
            </a:r>
            <a:r>
              <a:rPr lang="en-US" altLang="en-US" sz="4000">
                <a:cs typeface="Times New Roman" panose="02020603050405020304" pitchFamily="18" charset="0"/>
              </a:rPr>
              <a:t> </a:t>
            </a:r>
            <a:endParaRPr lang="en-AU" altLang="en-US" sz="400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3B9D627F-15B1-2D72-1AB6-CEBCF78CD8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600200"/>
            <a:ext cx="8458200" cy="4953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am thine, O Lord and Master,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Thine to follow to the end.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Thou art mine, O Christ my Saviour,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Guide and helper, lover, friend!</a:t>
            </a:r>
            <a:r>
              <a:rPr lang="en-US" altLang="en-US" sz="4000"/>
              <a:t> 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28510454-7998-0C73-437D-56E2D77D1A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5949950"/>
            <a:ext cx="6096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400"/>
              <a:t>Mine to rise when thou dost call me </a:t>
            </a:r>
          </a:p>
          <a:p>
            <a:pPr eaLnBrk="1" hangingPunct="1"/>
            <a:r>
              <a:rPr lang="en-US" altLang="en-US" sz="1400"/>
              <a:t>Susie Forrest Swift (1862-1916)</a:t>
            </a:r>
          </a:p>
          <a:p>
            <a:pPr eaLnBrk="1" hangingPunct="1"/>
            <a:r>
              <a:rPr lang="en-US" altLang="en-US" sz="1400"/>
              <a:t>© The General Of The Salvation Army </a:t>
            </a:r>
            <a:endParaRPr lang="en-AU" altLang="en-US" sz="1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286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510 – vs 1</dc:title>
  <dc:creator>Perth Fortress</dc:creator>
  <cp:lastModifiedBy>Narelle Wheaton</cp:lastModifiedBy>
  <cp:revision>4</cp:revision>
  <dcterms:created xsi:type="dcterms:W3CDTF">2000-07-07T03:43:06Z</dcterms:created>
  <dcterms:modified xsi:type="dcterms:W3CDTF">2023-08-02T06:25:18Z</dcterms:modified>
</cp:coreProperties>
</file>